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256" r:id="rId3"/>
    <p:sldId id="257" r:id="rId4"/>
    <p:sldId id="259" r:id="rId5"/>
    <p:sldId id="260" r:id="rId6"/>
    <p:sldId id="264" r:id="rId7"/>
    <p:sldId id="261" r:id="rId8"/>
    <p:sldId id="265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75489" autoAdjust="0"/>
  </p:normalViewPr>
  <p:slideViewPr>
    <p:cSldViewPr snapToGrid="0" snapToObjects="1">
      <p:cViewPr varScale="1">
        <p:scale>
          <a:sx n="67" d="100"/>
          <a:sy n="67" d="100"/>
        </p:scale>
        <p:origin x="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5-3-2019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Bemesting</a:t>
            </a:r>
            <a:r>
              <a:rPr lang="en-US" dirty="0" smtClean="0"/>
              <a:t> van </a:t>
            </a:r>
            <a:r>
              <a:rPr lang="en-US" dirty="0" err="1" smtClean="0"/>
              <a:t>bodem</a:t>
            </a:r>
            <a:r>
              <a:rPr lang="en-US" dirty="0" smtClean="0"/>
              <a:t> en </a:t>
            </a:r>
            <a:r>
              <a:rPr lang="en-US" dirty="0" err="1" smtClean="0"/>
              <a:t>substraat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Benoem zoveel mogelijk verschillende manieren van het toedienen van meststoffen.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Vergelijk je antwoorden met die van je klasgenoot.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3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Soorten</a:t>
            </a:r>
            <a:r>
              <a:rPr lang="en-US" dirty="0" smtClean="0"/>
              <a:t>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</a:t>
            </a:r>
            <a:endParaRPr lang="en-US" dirty="0" smtClean="0"/>
          </a:p>
          <a:p>
            <a:r>
              <a:rPr lang="en-US" dirty="0" err="1" smtClean="0"/>
              <a:t>Werking</a:t>
            </a:r>
            <a:r>
              <a:rPr lang="en-US" dirty="0" smtClean="0"/>
              <a:t> van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en-US" dirty="0" smtClean="0"/>
          </a:p>
          <a:p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</a:t>
            </a:r>
            <a:r>
              <a:rPr lang="en-US" dirty="0" smtClean="0"/>
              <a:t> </a:t>
            </a:r>
            <a:r>
              <a:rPr lang="en-US" dirty="0" err="1" smtClean="0"/>
              <a:t>toedienen</a:t>
            </a:r>
            <a:endParaRPr lang="en-US" dirty="0" smtClean="0"/>
          </a:p>
          <a:p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stofvoorziening</a:t>
            </a:r>
            <a:endParaRPr lang="en-US" dirty="0" smtClean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</a:t>
            </a:r>
            <a:r>
              <a:rPr lang="en-US" dirty="0" err="1" smtClean="0"/>
              <a:t>Ori</a:t>
            </a:r>
            <a:r>
              <a:rPr lang="en-US" dirty="0" err="1" smtClean="0">
                <a:latin typeface="DIN Condensed"/>
              </a:rPr>
              <a:t>ë</a:t>
            </a:r>
            <a:r>
              <a:rPr lang="en-US" dirty="0" err="1" smtClean="0"/>
              <a:t>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 deze </a:t>
            </a:r>
            <a:r>
              <a:rPr lang="nl-NL" dirty="0" err="1"/>
              <a:t>p</a:t>
            </a:r>
            <a:r>
              <a:rPr lang="nl-NL" dirty="0" err="1" smtClean="0"/>
              <a:t>owerpoint</a:t>
            </a:r>
            <a:r>
              <a:rPr lang="nl-NL" dirty="0" smtClean="0"/>
              <a:t> leer je </a:t>
            </a:r>
            <a:r>
              <a:rPr lang="nl-NL" dirty="0" smtClean="0"/>
              <a:t>over de </a:t>
            </a:r>
            <a:r>
              <a:rPr lang="nl-NL" dirty="0" smtClean="0"/>
              <a:t>werking van </a:t>
            </a:r>
            <a:r>
              <a:rPr lang="nl-NL" dirty="0" smtClean="0"/>
              <a:t>organische </a:t>
            </a:r>
            <a:r>
              <a:rPr lang="nl-NL" dirty="0" smtClean="0"/>
              <a:t>meststoffen.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27" y="2842467"/>
            <a:ext cx="4245429" cy="38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</a:t>
            </a:r>
            <a:r>
              <a:rPr lang="en-US" dirty="0" err="1" smtClean="0"/>
              <a:t>Soorten</a:t>
            </a:r>
            <a:r>
              <a:rPr lang="en-US" dirty="0" smtClean="0"/>
              <a:t>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Dierlijke mest</a:t>
            </a:r>
          </a:p>
          <a:p>
            <a:r>
              <a:rPr lang="nl-NL" dirty="0" smtClean="0"/>
              <a:t>Gewasresten en groenbemesters</a:t>
            </a:r>
          </a:p>
          <a:p>
            <a:r>
              <a:rPr lang="nl-NL" dirty="0" smtClean="0"/>
              <a:t>Compost en andere organische </a:t>
            </a:r>
            <a:r>
              <a:rPr lang="nl-NL" dirty="0" err="1" smtClean="0"/>
              <a:t>bodemverbeterende</a:t>
            </a:r>
            <a:r>
              <a:rPr lang="nl-NL" dirty="0" smtClean="0"/>
              <a:t> materialen</a:t>
            </a:r>
          </a:p>
          <a:p>
            <a:r>
              <a:rPr lang="nl-NL" dirty="0" err="1" smtClean="0"/>
              <a:t>Digestaat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107" y="3545485"/>
            <a:ext cx="4421785" cy="33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</a:t>
            </a:r>
            <a:r>
              <a:rPr lang="en-US" dirty="0" err="1" smtClean="0"/>
              <a:t>Soorten</a:t>
            </a:r>
            <a:r>
              <a:rPr lang="en-US" dirty="0" smtClean="0"/>
              <a:t>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Eisen aan organische mest:</a:t>
            </a:r>
          </a:p>
          <a:p>
            <a:r>
              <a:rPr lang="nl-NL" dirty="0" smtClean="0"/>
              <a:t>De mest mag niet teveel zouten bevatten</a:t>
            </a:r>
          </a:p>
          <a:p>
            <a:r>
              <a:rPr lang="nl-NL" dirty="0" smtClean="0"/>
              <a:t>De stalmest mag niet te vers zijn</a:t>
            </a:r>
          </a:p>
          <a:p>
            <a:r>
              <a:rPr lang="nl-NL" dirty="0" smtClean="0"/>
              <a:t>De mest moet kort zijn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7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582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2.3 </a:t>
            </a:r>
            <a:r>
              <a:rPr lang="en-US" dirty="0" err="1" smtClean="0"/>
              <a:t>Werking</a:t>
            </a:r>
            <a:r>
              <a:rPr lang="en-US" dirty="0" smtClean="0"/>
              <a:t> van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Eigenschappen van organische mest</a:t>
            </a:r>
          </a:p>
          <a:p>
            <a:r>
              <a:rPr lang="nl-NL" dirty="0" smtClean="0"/>
              <a:t>Leveren van voedingselementen</a:t>
            </a:r>
          </a:p>
          <a:p>
            <a:r>
              <a:rPr lang="nl-NL" dirty="0" smtClean="0"/>
              <a:t>Verbeteren de structuur van de grond</a:t>
            </a:r>
          </a:p>
          <a:p>
            <a:r>
              <a:rPr lang="nl-NL" dirty="0" smtClean="0"/>
              <a:t>Verbeteren het vochthoudend vermogen van de grond</a:t>
            </a:r>
          </a:p>
          <a:p>
            <a:r>
              <a:rPr lang="nl-NL" dirty="0" smtClean="0"/>
              <a:t>Zorgen voor meer humus in de grond</a:t>
            </a:r>
          </a:p>
          <a:p>
            <a:r>
              <a:rPr lang="nl-NL" dirty="0" smtClean="0"/>
              <a:t>Ze stimuleren het bodemleven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08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0771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2.3 </a:t>
            </a:r>
            <a:r>
              <a:rPr lang="en-US" dirty="0" err="1" smtClean="0"/>
              <a:t>Werking</a:t>
            </a:r>
            <a:r>
              <a:rPr lang="en-US" dirty="0" smtClean="0"/>
              <a:t> van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Bij organische meststoffen heb je met processen te maken:</a:t>
            </a:r>
          </a:p>
          <a:p>
            <a:r>
              <a:rPr lang="nl-NL" dirty="0" smtClean="0"/>
              <a:t>Mineralisatie</a:t>
            </a:r>
          </a:p>
          <a:p>
            <a:r>
              <a:rPr lang="nl-NL" dirty="0" smtClean="0"/>
              <a:t>Koolstof-stikstofverhouding</a:t>
            </a:r>
          </a:p>
          <a:p>
            <a:r>
              <a:rPr lang="nl-NL" dirty="0" smtClean="0"/>
              <a:t>Uitspoeling</a:t>
            </a:r>
          </a:p>
          <a:p>
            <a:r>
              <a:rPr lang="nl-NL" dirty="0" smtClean="0"/>
              <a:t>Vervluchtiging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827" y="2883877"/>
            <a:ext cx="3495562" cy="26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</a:t>
            </a:r>
            <a:r>
              <a:rPr lang="en-US" dirty="0" smtClean="0"/>
              <a:t> </a:t>
            </a:r>
            <a:r>
              <a:rPr lang="en-US" dirty="0" err="1" smtClean="0"/>
              <a:t>toedienen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Manieren om organische mest toe te dienen:</a:t>
            </a:r>
          </a:p>
          <a:p>
            <a:r>
              <a:rPr lang="nl-NL" dirty="0" smtClean="0"/>
              <a:t>Stalmeststrooiers</a:t>
            </a:r>
          </a:p>
          <a:p>
            <a:r>
              <a:rPr lang="nl-NL" dirty="0" smtClean="0"/>
              <a:t>Strooiers met verdeelwalsen</a:t>
            </a:r>
          </a:p>
          <a:p>
            <a:r>
              <a:rPr lang="nl-NL" dirty="0" smtClean="0"/>
              <a:t>Strooiers met strooischijven</a:t>
            </a:r>
          </a:p>
          <a:p>
            <a:r>
              <a:rPr lang="nl-NL" dirty="0" smtClean="0"/>
              <a:t>Mestinjecteurs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60" y="2424618"/>
            <a:ext cx="4822201" cy="36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stofvoorziening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Organische stof: alles dat door planten en/of dieren is opgebouwd</a:t>
            </a:r>
          </a:p>
          <a:p>
            <a:pPr marL="0" indent="0">
              <a:buNone/>
            </a:pPr>
            <a:r>
              <a:rPr lang="nl-NL" dirty="0" smtClean="0"/>
              <a:t>Humus: alle verteerde organische stof.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Functies organische stof:</a:t>
            </a:r>
          </a:p>
          <a:p>
            <a:r>
              <a:rPr lang="nl-NL" dirty="0" smtClean="0"/>
              <a:t>Bevorderen van de structuur</a:t>
            </a:r>
          </a:p>
          <a:p>
            <a:r>
              <a:rPr lang="nl-NL" dirty="0" smtClean="0"/>
              <a:t>Bevorderen van het bodemleven</a:t>
            </a:r>
          </a:p>
          <a:p>
            <a:r>
              <a:rPr lang="nl-NL" dirty="0" smtClean="0"/>
              <a:t>Bevordering van het adsorberend vermogen</a:t>
            </a:r>
          </a:p>
          <a:p>
            <a:r>
              <a:rPr lang="nl-NL" dirty="0" smtClean="0"/>
              <a:t>Bevordering van het vochthoudend vermogen</a:t>
            </a:r>
          </a:p>
          <a:p>
            <a:r>
              <a:rPr lang="nl-NL" dirty="0" smtClean="0"/>
              <a:t>Verhoging bodemtemperatuur</a:t>
            </a:r>
          </a:p>
          <a:p>
            <a:r>
              <a:rPr lang="nl-NL" dirty="0" smtClean="0"/>
              <a:t>Vergroten van de hoeveelheid lucht in de grond</a:t>
            </a: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meststoffen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1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0</TotalTime>
  <Words>315</Words>
  <Application>Microsoft Office PowerPoint</Application>
  <PresentationFormat>Breedbeeld</PresentationFormat>
  <Paragraphs>73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Bemesting van bodem en substraat</vt:lpstr>
      <vt:lpstr>2. Organische meststoffen</vt:lpstr>
      <vt:lpstr>2.1 Oriëntatie</vt:lpstr>
      <vt:lpstr>2.2 Soorten organische mest</vt:lpstr>
      <vt:lpstr>2.2 Soorten organische mest</vt:lpstr>
      <vt:lpstr>2.3 Werking van organische meststoffen</vt:lpstr>
      <vt:lpstr>2.3 Werking van organische meststoffen</vt:lpstr>
      <vt:lpstr>2.4 Organische mest toedienen</vt:lpstr>
      <vt:lpstr>2.4 Organische stofvoorziening</vt:lpstr>
      <vt:lpstr>Verwerking</vt:lpstr>
    </vt:vector>
  </TitlesOfParts>
  <Company>Corporate Desktop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Marian Oskam</cp:lastModifiedBy>
  <cp:revision>24</cp:revision>
  <dcterms:created xsi:type="dcterms:W3CDTF">2018-01-29T13:04:35Z</dcterms:created>
  <dcterms:modified xsi:type="dcterms:W3CDTF">2019-03-05T12:57:31Z</dcterms:modified>
</cp:coreProperties>
</file>